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3" r:id="rId3"/>
    <p:sldId id="257" r:id="rId4"/>
    <p:sldId id="258" r:id="rId5"/>
    <p:sldId id="259" r:id="rId6"/>
    <p:sldId id="260" r:id="rId7"/>
    <p:sldId id="262" r:id="rId8"/>
    <p:sldId id="263" r:id="rId9"/>
    <p:sldId id="266" r:id="rId10"/>
    <p:sldId id="268" r:id="rId11"/>
    <p:sldId id="269" r:id="rId12"/>
    <p:sldId id="270" r:id="rId13"/>
    <p:sldId id="271" r:id="rId14"/>
    <p:sldId id="272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9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16.01.2018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16.01.2018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16.01.2018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16.01.2018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8596" y="428605"/>
            <a:ext cx="8429684" cy="642941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Верные и неверные утверждения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20" y="1214422"/>
            <a:ext cx="8643998" cy="5072098"/>
          </a:xfrm>
        </p:spPr>
        <p:txBody>
          <a:bodyPr>
            <a:normAutofit/>
          </a:bodyPr>
          <a:lstStyle/>
          <a:p>
            <a:pPr lvl="0" algn="l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Имя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прилагательное обозначает признак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предмета.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l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Имена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прилагательные бывают качественные, относительные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притяжательные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 algn="l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3.Прилагательное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более чистый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– составная форма превосходной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степени.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l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 Прилагательное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самый добрый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– составная сравнительная степень.</a:t>
            </a:r>
          </a:p>
          <a:p>
            <a:pPr algn="l"/>
            <a:endParaRPr lang="ru-RU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000107"/>
            <a:ext cx="8229600" cy="2857521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6600" dirty="0" smtClean="0">
                <a:latin typeface="Times New Roman" pitchFamily="18" charset="0"/>
                <a:cs typeface="Times New Roman" pitchFamily="18" charset="0"/>
              </a:rPr>
              <a:t>Семнадцатое января</a:t>
            </a:r>
          </a:p>
          <a:p>
            <a:pPr algn="ctr">
              <a:buNone/>
            </a:pPr>
            <a:r>
              <a:rPr lang="ru-RU" sz="6600" dirty="0" smtClean="0">
                <a:latin typeface="Times New Roman" pitchFamily="18" charset="0"/>
                <a:cs typeface="Times New Roman" pitchFamily="18" charset="0"/>
              </a:rPr>
              <a:t>Классная работа</a:t>
            </a:r>
            <a:endParaRPr lang="ru-RU" sz="6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fs00.infourok.ru/images/doc/307/306335/img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42900"/>
            <a:ext cx="9144000" cy="70009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s://ds02.infourok.ru/uploads/ex/0780/000621ff-74136d7a/hello_html_3d88fd1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32" y="285728"/>
            <a:ext cx="4071966" cy="59293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4" descr="https://img3.stockfresh.com/files/p/pilgrimartworks/m/85/1495235_stock-photo-isolated-milk-carton-box-and-mu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66" y="357166"/>
            <a:ext cx="5929354" cy="60007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s://101clipart.com/wp-content/uploads/12/Smiley%20Sun%20Clipart%20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85918" y="428604"/>
            <a:ext cx="5643602" cy="58579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s://i.ytimg.com/vi/SuSW5eZac4w/maxresdefaul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9" y="428604"/>
            <a:ext cx="2071701" cy="29289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414" name="Picture 6" descr="https://i.ytimg.com/vi/wSlxdDZcbuY/maxresdefaul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00826" y="357166"/>
            <a:ext cx="2000264" cy="27276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416" name="Picture 8" descr="https://s1.1zoom.ru/b5160/327/Victory_Day_9_May_Vector_Graphics_Holidays_Order_521799_1280x102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86116" y="785794"/>
            <a:ext cx="2543916" cy="26432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418" name="Picture 10" descr="http://geocomm.kz/images/konstituciya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8596" y="3929066"/>
            <a:ext cx="2949983" cy="20717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420" name="Picture 12" descr="https://i.ytimg.com/vi/7bt7Qv3KDQw/maxresdefault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643570" y="4000504"/>
            <a:ext cx="2336352" cy="2000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785786" y="571480"/>
            <a:ext cx="7786742" cy="5214974"/>
          </a:xfrm>
          <a:prstGeom prst="ellipse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Лес</a:t>
            </a:r>
            <a:r>
              <a:rPr lang="ru-RU" sz="5400" b="1" u="sng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ru-RU" sz="54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ница</a:t>
            </a:r>
          </a:p>
          <a:p>
            <a:pPr algn="ctr"/>
            <a:r>
              <a:rPr lang="ru-RU" sz="54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sz="5400" b="1" u="sng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54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локо</a:t>
            </a:r>
          </a:p>
          <a:p>
            <a:pPr algn="ctr"/>
            <a:r>
              <a:rPr lang="ru-RU" sz="54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Сол</a:t>
            </a:r>
            <a:r>
              <a:rPr lang="ru-RU" sz="5400" b="1" u="sng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54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це</a:t>
            </a:r>
          </a:p>
          <a:p>
            <a:pPr algn="ctr"/>
            <a:r>
              <a:rPr lang="ru-RU" sz="54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Праз</a:t>
            </a:r>
            <a:r>
              <a:rPr lang="ru-RU" sz="5400" b="1" u="sng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54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ник</a:t>
            </a:r>
            <a:endParaRPr lang="ru-RU" sz="54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4422"/>
            <a:ext cx="8401080" cy="5214974"/>
          </a:xfrm>
        </p:spPr>
        <p:txBody>
          <a:bodyPr>
            <a:normAutofit/>
          </a:bodyPr>
          <a:lstStyle/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Жители какой  страны перед Новым годом  всю посуду наполняют водой? 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Как отмечают Новый год в Монголии? 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какой стране в новогоднюю ночь стреляют из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лука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 бумажному змею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?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Что вешают в Японии в новогоднюю ночь  перед входом в дом? 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Когда начинается Новый год во Вьетнаме? </a:t>
            </a:r>
          </a:p>
          <a:p>
            <a:endParaRPr lang="ru-RU" sz="14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>
            <a:noAutofit/>
          </a:bodyPr>
          <a:lstStyle/>
          <a:p>
            <a:r>
              <a:rPr lang="ru-RU" sz="5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Новогодние традиции</a:t>
            </a:r>
            <a:endParaRPr lang="ru-RU" sz="5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7158" y="642919"/>
            <a:ext cx="8429684" cy="2286015"/>
          </a:xfrm>
        </p:spPr>
        <p:txBody>
          <a:bodyPr>
            <a:normAutofit/>
          </a:bodyPr>
          <a:lstStyle/>
          <a:p>
            <a:pPr algn="ctr"/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>Популярный праздник России</a:t>
            </a:r>
            <a:endParaRPr lang="ru-RU" sz="6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https://w-dog.ru/wallpapers/8/16/425249758964726/svechi-svechki-shary-shariki-uzory-zolotye-dekoracii-lenty-cvety-ukrasheniya-prazdnik-novyj-god-rozhdestvo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29256" y="3286124"/>
            <a:ext cx="2928958" cy="322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ttp://mymarcy.ru/wp-content/uploads/2015/12/xfoto-2-9.jpg.pagespeed.ic.XE-0Nb6krb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3643314"/>
            <a:ext cx="4286280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4" name="Picture 2" descr="https://i.ytimg.com/vi/-PfecezKbK8/maxresdefault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82" y="285728"/>
            <a:ext cx="3500462" cy="3000396"/>
          </a:xfrm>
          <a:prstGeom prst="rect">
            <a:avLst/>
          </a:prstGeom>
          <a:noFill/>
        </p:spPr>
      </p:pic>
      <p:sp>
        <p:nvSpPr>
          <p:cNvPr id="8" name="Пятно 2 7"/>
          <p:cNvSpPr/>
          <p:nvPr/>
        </p:nvSpPr>
        <p:spPr>
          <a:xfrm>
            <a:off x="3929058" y="214290"/>
            <a:ext cx="5000660" cy="3000396"/>
          </a:xfrm>
          <a:prstGeom prst="irregularSeal2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Опираясь на картинки, определите  содержание текста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457200" y="285728"/>
            <a:ext cx="8401080" cy="6286544"/>
          </a:xfrm>
        </p:spPr>
        <p:txBody>
          <a:bodyPr>
            <a:no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Рождество - один из любимых праздников во всем мире, пропитанный особой атмосферой ожидания чуда. В ночь с 6 на 7 января весь православный мир отмечает Рождество Христово - один из самых главных христианских праздников.     Это праздник, символизирующий обновление. Ведь именно рождение Христа провозгласило  для человечества новую, светлую эру. Не случайно даже было установлено новое летоисчисление - от Рождества Христова.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праздник Рождества Христова все ожидают чуда и молятся за то, чтобы следующий год был лучше и счастливее уходящего. Этот светлый праздник предваряется 40-дневным Рождественским постом.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Празднование Рождества начинается 6 января с появлением на небосводе первой звезды.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https://im0-tub-kz.yandex.net/i?id=c20356dcdec3aba50f8d98b2a460888a-l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32" y="1643050"/>
            <a:ext cx="5653454" cy="4429156"/>
          </a:xfrm>
          <a:prstGeom prst="rect">
            <a:avLst/>
          </a:prstGeom>
          <a:noFill/>
        </p:spPr>
      </p:pic>
      <p:sp>
        <p:nvSpPr>
          <p:cNvPr id="5" name="Горизонтальный свиток 4"/>
          <p:cNvSpPr/>
          <p:nvPr/>
        </p:nvSpPr>
        <p:spPr>
          <a:xfrm>
            <a:off x="642910" y="285728"/>
            <a:ext cx="8286808" cy="1285884"/>
          </a:xfrm>
          <a:prstGeom prst="horizontalScroll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Новый год – праздник волшебства</a:t>
            </a: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ятно 2 1"/>
          <p:cNvSpPr/>
          <p:nvPr/>
        </p:nvSpPr>
        <p:spPr>
          <a:xfrm>
            <a:off x="1428728" y="214290"/>
            <a:ext cx="7143800" cy="5643602"/>
          </a:xfrm>
          <a:prstGeom prst="irregularSeal2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Три М</a:t>
            </a:r>
            <a:endParaRPr lang="ru-RU" sz="6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25</TotalTime>
  <Words>227</Words>
  <PresentationFormat>Экран (4:3)</PresentationFormat>
  <Paragraphs>24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Открытая</vt:lpstr>
      <vt:lpstr>Верные и неверные утверждения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Новогодние традиции</vt:lpstr>
      <vt:lpstr>Популярный праздник России</vt:lpstr>
      <vt:lpstr>Слайд 11</vt:lpstr>
      <vt:lpstr>Слайд 12</vt:lpstr>
      <vt:lpstr>Слайд 13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Верные и неверные утверждения</dc:title>
  <dc:creator>GULMIRA</dc:creator>
  <cp:lastModifiedBy>GULMIRA</cp:lastModifiedBy>
  <cp:revision>4</cp:revision>
  <dcterms:created xsi:type="dcterms:W3CDTF">2018-01-16T09:03:51Z</dcterms:created>
  <dcterms:modified xsi:type="dcterms:W3CDTF">2018-01-16T09:39:20Z</dcterms:modified>
</cp:coreProperties>
</file>