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3" d="100"/>
          <a:sy n="63" d="100"/>
        </p:scale>
        <p:origin x="996" y="66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30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404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20982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855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287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4587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40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3816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21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717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21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996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998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1575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339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260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9189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9F72438-3951-4244-9FD0-03B6E8A88332}" type="datetimeFigureOut">
              <a:rPr lang="ru-RU" smtClean="0"/>
              <a:t>24.01.2024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B2CE83-5854-4EF5-BDB2-9E318FDC7A2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10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714D95-0207-1109-FC2E-A6EF6BC99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6000" b="1" dirty="0">
                <a:solidFill>
                  <a:srgbClr val="FF0000"/>
                </a:solidFill>
              </a:rPr>
              <a:t>Ағылшын тілі кабинеті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C41E78-5F04-CBD6-4D46-421237536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шкаф  саны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Парта саны;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  <a:p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Орынды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тар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22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 тақта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Интерактифті тақта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 тақта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</a:t>
            </a:r>
            <a:endParaRPr lang="kk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Стенд саны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 5</a:t>
            </a:r>
          </a:p>
          <a:p>
            <a:endParaRPr lang="kk-KZ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504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CFFE4E-30C6-3DB9-B50F-79086766B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438A7EB-4E7A-49E4-713C-DF87DC1B36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814" y="204332"/>
            <a:ext cx="2684186" cy="201314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9CA6189-B306-F0B0-99C5-FCC9A83E02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1" t="35778" r="7166" b="9810"/>
          <a:stretch/>
        </p:blipFill>
        <p:spPr>
          <a:xfrm>
            <a:off x="432510" y="3429000"/>
            <a:ext cx="3751156" cy="26481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CB560B1-7B94-4126-204C-034857E759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3" t="26221" b="27112"/>
          <a:stretch/>
        </p:blipFill>
        <p:spPr>
          <a:xfrm>
            <a:off x="53336" y="86888"/>
            <a:ext cx="3368040" cy="21923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F6D4606-FF01-6CF3-04DE-04EA4E93C2B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6" t="14321" r="6519" b="19556"/>
          <a:stretch/>
        </p:blipFill>
        <p:spPr>
          <a:xfrm>
            <a:off x="9037462" y="234813"/>
            <a:ext cx="3146284" cy="204441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4FCCC51-F744-D666-A302-18F6A032DC7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33" t="28550" r="5333" b="17449"/>
          <a:stretch/>
        </p:blipFill>
        <p:spPr>
          <a:xfrm>
            <a:off x="5818928" y="272377"/>
            <a:ext cx="3066162" cy="204441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44A7EF-E35A-34E9-432B-3DC5691DC94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5" t="11867" r="7926" b="22849"/>
          <a:stretch/>
        </p:blipFill>
        <p:spPr>
          <a:xfrm>
            <a:off x="4255043" y="2700065"/>
            <a:ext cx="3613996" cy="286430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680250-657C-55BE-B47E-1175DDBF90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444" y="3392488"/>
            <a:ext cx="3819074" cy="286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7131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</TotalTime>
  <Words>32</Words>
  <Application>Microsoft Office PowerPoint</Application>
  <PresentationFormat>Широкоэкранный</PresentationFormat>
  <Paragraphs>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Garamond</vt:lpstr>
      <vt:lpstr>Times New Roman</vt:lpstr>
      <vt:lpstr>Натуральные материалы</vt:lpstr>
      <vt:lpstr>Ағылшын тілі кабинеті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Ағылшын тілі кабинеті</dc:title>
  <dc:creator>student</dc:creator>
  <cp:lastModifiedBy>student</cp:lastModifiedBy>
  <cp:revision>3</cp:revision>
  <dcterms:created xsi:type="dcterms:W3CDTF">2024-01-24T04:07:57Z</dcterms:created>
  <dcterms:modified xsi:type="dcterms:W3CDTF">2024-01-24T06:25:07Z</dcterms:modified>
</cp:coreProperties>
</file>