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372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779E77-7C77-4100-8B70-E884DA604AFB}" type="datetimeFigureOut">
              <a:rPr lang="ru-RU" smtClean="0"/>
              <a:t>24.01.2024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581D34-20CD-4B47-BF5A-7E81E8D951B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938090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779E77-7C77-4100-8B70-E884DA604AFB}" type="datetimeFigureOut">
              <a:rPr lang="ru-RU" smtClean="0"/>
              <a:t>24.01.2024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581D34-20CD-4B47-BF5A-7E81E8D951B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932222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779E77-7C77-4100-8B70-E884DA604AFB}" type="datetimeFigureOut">
              <a:rPr lang="ru-RU" smtClean="0"/>
              <a:t>24.01.2024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581D34-20CD-4B47-BF5A-7E81E8D951B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577434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779E77-7C77-4100-8B70-E884DA604AFB}" type="datetimeFigureOut">
              <a:rPr lang="ru-RU" smtClean="0"/>
              <a:t>24.01.2024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581D34-20CD-4B47-BF5A-7E81E8D951B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422346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779E77-7C77-4100-8B70-E884DA604AFB}" type="datetimeFigureOut">
              <a:rPr lang="ru-RU" smtClean="0"/>
              <a:t>24.01.2024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581D34-20CD-4B47-BF5A-7E81E8D951B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975910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779E77-7C77-4100-8B70-E884DA604AFB}" type="datetimeFigureOut">
              <a:rPr lang="ru-RU" smtClean="0"/>
              <a:t>24.01.2024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581D34-20CD-4B47-BF5A-7E81E8D951B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105369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779E77-7C77-4100-8B70-E884DA604AFB}" type="datetimeFigureOut">
              <a:rPr lang="ru-RU" smtClean="0"/>
              <a:t>24.01.2024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581D34-20CD-4B47-BF5A-7E81E8D951B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666182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779E77-7C77-4100-8B70-E884DA604AFB}" type="datetimeFigureOut">
              <a:rPr lang="ru-RU" smtClean="0"/>
              <a:t>24.01.2024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581D34-20CD-4B47-BF5A-7E81E8D951B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461772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779E77-7C77-4100-8B70-E884DA604AFB}" type="datetimeFigureOut">
              <a:rPr lang="ru-RU" smtClean="0"/>
              <a:t>24.01.2024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581D34-20CD-4B47-BF5A-7E81E8D951B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64279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779E77-7C77-4100-8B70-E884DA604AFB}" type="datetimeFigureOut">
              <a:rPr lang="ru-RU" smtClean="0"/>
              <a:t>24.01.2024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581D34-20CD-4B47-BF5A-7E81E8D951B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462497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779E77-7C77-4100-8B70-E884DA604AFB}" type="datetimeFigureOut">
              <a:rPr lang="ru-RU" smtClean="0"/>
              <a:t>24.01.2024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581D34-20CD-4B47-BF5A-7E81E8D951B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556433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779E77-7C77-4100-8B70-E884DA604AFB}" type="datetimeFigureOut">
              <a:rPr lang="ru-RU" smtClean="0"/>
              <a:t>24.01.2024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5581D34-20CD-4B47-BF5A-7E81E8D951B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113091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407622" y="216131"/>
            <a:ext cx="9144000" cy="1614661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202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бастауыш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сынып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кабинет</a:t>
            </a:r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і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8367" y="1928552"/>
            <a:ext cx="5917832" cy="3333404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6751" y="3715790"/>
            <a:ext cx="5238976" cy="29510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7289954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</Words>
  <Application>Microsoft Office PowerPoint</Application>
  <PresentationFormat>Широкоэкранный</PresentationFormat>
  <Paragraphs>1</Paragraphs>
  <Slides>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Times New Roman</vt:lpstr>
      <vt:lpstr>Тема Office</vt:lpstr>
      <vt:lpstr>202 бастауыш сынып кабинеті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202 бастауыш сынып кабинеті</dc:title>
  <dc:creator>Айтолкын</dc:creator>
  <cp:lastModifiedBy>Айтолкын</cp:lastModifiedBy>
  <cp:revision>1</cp:revision>
  <dcterms:created xsi:type="dcterms:W3CDTF">2024-01-24T06:40:32Z</dcterms:created>
  <dcterms:modified xsi:type="dcterms:W3CDTF">2024-01-24T06:40:43Z</dcterms:modified>
</cp:coreProperties>
</file>